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58" r:id="rId3"/>
    <p:sldId id="260" r:id="rId4"/>
    <p:sldId id="264" r:id="rId5"/>
    <p:sldId id="265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F9C2"/>
    <a:srgbClr val="EAEFF7"/>
    <a:srgbClr val="D2DEEF"/>
    <a:srgbClr val="FDFCC2"/>
    <a:srgbClr val="FCE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73FFE-3376-48E1-B6F6-2963A297DB9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7AD9A-325F-49A1-9A94-049DAA1C7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2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1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99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2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9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7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A50F2-FB2A-4622-83D2-7268DFC64E0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3A0C-B031-4829-A0A3-595C83A69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0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99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13" y="1644876"/>
            <a:ext cx="10952703" cy="202277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MỞ ĐẦU MÔN HÓA HỌC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522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65" y="4777938"/>
            <a:ext cx="3955946" cy="2080062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64609" y="2004647"/>
            <a:ext cx="3346103" cy="2059912"/>
          </a:xfrm>
          <a:prstGeom prst="cloudCallout">
            <a:avLst>
              <a:gd name="adj1" fmla="val 36728"/>
              <a:gd name="adj2" fmla="val 875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Môn</a:t>
            </a:r>
            <a:r>
              <a:rPr lang="en-US" sz="2800" dirty="0" smtClean="0"/>
              <a:t> </a:t>
            </a:r>
            <a:r>
              <a:rPr lang="en-US" sz="2800" b="1" dirty="0" smtClean="0"/>
              <a:t>TOÁN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cái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0" name="Cloud Callout 9"/>
          <p:cNvSpPr/>
          <p:nvPr/>
        </p:nvSpPr>
        <p:spPr>
          <a:xfrm>
            <a:off x="2363873" y="394372"/>
            <a:ext cx="3274090" cy="2260879"/>
          </a:xfrm>
          <a:prstGeom prst="cloudCallout">
            <a:avLst>
              <a:gd name="adj1" fmla="val -7322"/>
              <a:gd name="adj2" fmla="val 1503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Môn</a:t>
            </a:r>
            <a:r>
              <a:rPr lang="en-US" sz="2800" dirty="0" smtClean="0"/>
              <a:t> </a:t>
            </a:r>
            <a:r>
              <a:rPr lang="en-US" sz="2800" b="1" dirty="0" smtClean="0"/>
              <a:t>VẬT LÝ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cái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1" name="Cloud Callout 10"/>
          <p:cNvSpPr/>
          <p:nvPr/>
        </p:nvSpPr>
        <p:spPr>
          <a:xfrm>
            <a:off x="5467141" y="128089"/>
            <a:ext cx="3193701" cy="2793443"/>
          </a:xfrm>
          <a:prstGeom prst="cloudCallout">
            <a:avLst>
              <a:gd name="adj1" fmla="val -52778"/>
              <a:gd name="adj2" fmla="val 1193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Môn</a:t>
            </a:r>
            <a:r>
              <a:rPr lang="en-US" sz="2800" dirty="0" smtClean="0"/>
              <a:t> </a:t>
            </a:r>
            <a:r>
              <a:rPr lang="en-US" sz="2800" b="1" dirty="0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cái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2" name="Cloud Callout 11"/>
          <p:cNvSpPr/>
          <p:nvPr/>
        </p:nvSpPr>
        <p:spPr>
          <a:xfrm>
            <a:off x="6943410" y="1758462"/>
            <a:ext cx="5024176" cy="3647552"/>
          </a:xfrm>
          <a:prstGeom prst="cloudCallout">
            <a:avLst>
              <a:gd name="adj1" fmla="val -67257"/>
              <a:gd name="adj2" fmla="val 543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Môn</a:t>
            </a:r>
            <a:r>
              <a:rPr lang="en-US" sz="4400" dirty="0" smtClean="0"/>
              <a:t> </a:t>
            </a:r>
            <a:r>
              <a:rPr lang="en-US" sz="4400" b="1" dirty="0" smtClean="0"/>
              <a:t>HÓA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về</a:t>
            </a:r>
            <a:r>
              <a:rPr lang="en-US" sz="4400" dirty="0" smtClean="0"/>
              <a:t> </a:t>
            </a:r>
            <a:r>
              <a:rPr lang="en-US" sz="4400" dirty="0" err="1" smtClean="0"/>
              <a:t>cái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65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9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I. </a:t>
            </a:r>
            <a:r>
              <a:rPr lang="en-US" b="1" u="sng" dirty="0" err="1" smtClean="0">
                <a:solidFill>
                  <a:srgbClr val="FF0000"/>
                </a:solidFill>
              </a:rPr>
              <a:t>Hóa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là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gì</a:t>
            </a:r>
            <a:r>
              <a:rPr lang="en-US" b="1" u="sng" dirty="0" smtClean="0">
                <a:solidFill>
                  <a:srgbClr val="FF0000"/>
                </a:solidFill>
              </a:rPr>
              <a:t>?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" y="1021567"/>
            <a:ext cx="2964263" cy="16698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30" y="1023977"/>
            <a:ext cx="2461847" cy="1667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5" y="2900566"/>
            <a:ext cx="2948075" cy="1658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30" y="2900566"/>
            <a:ext cx="2461847" cy="1654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" y="4825929"/>
            <a:ext cx="2892251" cy="1849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30" y="4763750"/>
            <a:ext cx="2466448" cy="184983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416440" y="2150347"/>
            <a:ext cx="27833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16440" y="4051160"/>
            <a:ext cx="27833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16440" y="6082602"/>
            <a:ext cx="27833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9133" y="1627127"/>
            <a:ext cx="1838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vài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743580" y="3527940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Đun</a:t>
            </a:r>
            <a:r>
              <a:rPr lang="en-US" sz="2800" dirty="0" smtClean="0"/>
              <a:t> </a:t>
            </a:r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43631" y="5579813"/>
            <a:ext cx="2529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ngoài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khí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endParaRPr lang="en-US" sz="2800" dirty="0"/>
          </a:p>
        </p:txBody>
      </p:sp>
      <p:sp>
        <p:nvSpPr>
          <p:cNvPr id="17" name="Right Brace 16"/>
          <p:cNvSpPr/>
          <p:nvPr/>
        </p:nvSpPr>
        <p:spPr>
          <a:xfrm>
            <a:off x="8943033" y="813916"/>
            <a:ext cx="562708" cy="595867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9159080" y="0"/>
            <a:ext cx="2291024" cy="2160396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Chất</a:t>
            </a:r>
            <a:endParaRPr lang="en-US" sz="3200" dirty="0"/>
          </a:p>
        </p:txBody>
      </p:sp>
      <p:sp>
        <p:nvSpPr>
          <p:cNvPr id="19" name="Explosion 1 18"/>
          <p:cNvSpPr/>
          <p:nvPr/>
        </p:nvSpPr>
        <p:spPr>
          <a:xfrm>
            <a:off x="9284259" y="964637"/>
            <a:ext cx="2994827" cy="3858568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biến</a:t>
            </a:r>
            <a:r>
              <a:rPr lang="en-US" sz="3200" dirty="0" smtClean="0"/>
              <a:t> </a:t>
            </a:r>
            <a:r>
              <a:rPr lang="en-US" sz="3200" dirty="0" err="1" smtClean="0"/>
              <a:t>đổi</a:t>
            </a:r>
            <a:r>
              <a:rPr lang="en-US" sz="3200" dirty="0" smtClean="0"/>
              <a:t> </a:t>
            </a:r>
            <a:r>
              <a:rPr lang="en-US" sz="3200" dirty="0" err="1" smtClean="0"/>
              <a:t>chất</a:t>
            </a:r>
            <a:endParaRPr lang="en-US" sz="3200" dirty="0"/>
          </a:p>
        </p:txBody>
      </p:sp>
      <p:sp>
        <p:nvSpPr>
          <p:cNvPr id="20" name="Explosion 1 19"/>
          <p:cNvSpPr/>
          <p:nvPr/>
        </p:nvSpPr>
        <p:spPr>
          <a:xfrm>
            <a:off x="8793451" y="3265711"/>
            <a:ext cx="3398549" cy="3584464"/>
          </a:xfrm>
          <a:prstGeom prst="irregularSeal1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Ứng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chúng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9206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2442"/>
            <a:ext cx="10515600" cy="1168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ym typeface="Wingdings" panose="05000000000000000000" pitchFamily="2" charset="2"/>
              </a:rPr>
              <a:t>-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Hóa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là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khoa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nghiên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cứu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về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chất</a:t>
            </a:r>
            <a:r>
              <a:rPr lang="en-US" sz="3200" dirty="0" smtClean="0"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sym typeface="Wingdings" panose="05000000000000000000" pitchFamily="2" charset="2"/>
              </a:rPr>
              <a:t>sự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biến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đổi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chất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và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ứng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dụng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chúng</a:t>
            </a:r>
            <a:r>
              <a:rPr lang="en-US" sz="3200" dirty="0" smtClean="0">
                <a:sym typeface="Wingdings" panose="05000000000000000000" pitchFamily="2" charset="2"/>
              </a:rPr>
              <a:t>.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389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I. </a:t>
            </a:r>
            <a:r>
              <a:rPr lang="en-US" b="1" u="sng" dirty="0" err="1" smtClean="0">
                <a:solidFill>
                  <a:srgbClr val="FF0000"/>
                </a:solidFill>
              </a:rPr>
              <a:t>Hóa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là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gì</a:t>
            </a:r>
            <a:r>
              <a:rPr lang="en-US" b="1" u="sng" dirty="0" smtClean="0">
                <a:solidFill>
                  <a:srgbClr val="FF0000"/>
                </a:solidFill>
              </a:rPr>
              <a:t>?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0248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</a:rPr>
              <a:t>II. </a:t>
            </a:r>
            <a:r>
              <a:rPr lang="en-US" b="1" u="sng" dirty="0" err="1" smtClean="0">
                <a:solidFill>
                  <a:srgbClr val="FF0000"/>
                </a:solidFill>
              </a:rPr>
              <a:t>Vai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trò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của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Hóa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học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838200" y="3634238"/>
            <a:ext cx="10515600" cy="173836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sym typeface="Wingdings" panose="05000000000000000000" pitchFamily="2" charset="2"/>
              </a:rPr>
              <a:t> 3 </a:t>
            </a:r>
            <a:r>
              <a:rPr lang="en-US" sz="3200" dirty="0" err="1" smtClean="0">
                <a:sym typeface="Wingdings" panose="05000000000000000000" pitchFamily="2" charset="2"/>
              </a:rPr>
              <a:t>phút</a:t>
            </a:r>
            <a:r>
              <a:rPr lang="en-US" sz="3200" dirty="0" smtClean="0">
                <a:sym typeface="Wingdings" panose="05000000000000000000" pitchFamily="2" charset="2"/>
              </a:rPr>
              <a:t>, HS </a:t>
            </a:r>
            <a:r>
              <a:rPr lang="en-US" sz="3200" dirty="0" err="1" smtClean="0">
                <a:sym typeface="Wingdings" panose="05000000000000000000" pitchFamily="2" charset="2"/>
              </a:rPr>
              <a:t>hãy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tìm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những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ví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dụ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nói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lên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vai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trò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Hóa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đối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với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đời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sống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và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gõ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và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khung</a:t>
            </a:r>
            <a:r>
              <a:rPr lang="en-US" sz="3200" dirty="0" smtClean="0">
                <a:sym typeface="Wingdings" panose="05000000000000000000" pitchFamily="2" charset="2"/>
              </a:rPr>
              <a:t> chat </a:t>
            </a:r>
            <a:r>
              <a:rPr lang="en-US" sz="3200" dirty="0" err="1" smtClean="0">
                <a:sym typeface="Wingdings" panose="05000000000000000000" pitchFamily="2" charset="2"/>
              </a:rPr>
              <a:t>giúp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cô</a:t>
            </a:r>
            <a:r>
              <a:rPr lang="en-US" sz="3200" dirty="0">
                <a:sym typeface="Wingdings" panose="05000000000000000000" pitchFamily="2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08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Vai Tro cua Hoa Ho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856" y="0"/>
            <a:ext cx="9153786" cy="6864715"/>
          </a:xfrm>
        </p:spPr>
      </p:pic>
    </p:spTree>
    <p:extLst>
      <p:ext uri="{BB962C8B-B14F-4D97-AF65-F5344CB8AC3E}">
        <p14:creationId xmlns:p14="http://schemas.microsoft.com/office/powerpoint/2010/main" val="13478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2387"/>
            <a:ext cx="10515600" cy="1168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ym typeface="Wingdings" panose="05000000000000000000" pitchFamily="2" charset="2"/>
              </a:rPr>
              <a:t>-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Hóa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là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khoa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nghiên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cứu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về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chất</a:t>
            </a:r>
            <a:r>
              <a:rPr lang="en-US" sz="3200" dirty="0" smtClean="0"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sym typeface="Wingdings" panose="05000000000000000000" pitchFamily="2" charset="2"/>
              </a:rPr>
              <a:t>sự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biến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đổi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chất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và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ứng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dụng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chúng</a:t>
            </a:r>
            <a:r>
              <a:rPr lang="en-US" sz="3200" dirty="0" smtClean="0">
                <a:sym typeface="Wingdings" panose="05000000000000000000" pitchFamily="2" charset="2"/>
              </a:rPr>
              <a:t>.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389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I. </a:t>
            </a:r>
            <a:r>
              <a:rPr lang="en-US" b="1" u="sng" dirty="0" err="1" smtClean="0">
                <a:solidFill>
                  <a:srgbClr val="FF0000"/>
                </a:solidFill>
              </a:rPr>
              <a:t>Hóa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là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gì</a:t>
            </a:r>
            <a:r>
              <a:rPr lang="en-US" b="1" u="sng" dirty="0" smtClean="0">
                <a:solidFill>
                  <a:srgbClr val="FF0000"/>
                </a:solidFill>
              </a:rPr>
              <a:t>?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0147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</a:rPr>
              <a:t>II. </a:t>
            </a:r>
            <a:r>
              <a:rPr lang="en-US" b="1" u="sng" dirty="0" err="1" smtClean="0">
                <a:solidFill>
                  <a:srgbClr val="FF0000"/>
                </a:solidFill>
              </a:rPr>
              <a:t>Vai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trò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của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Hóa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học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3133591"/>
            <a:ext cx="10515600" cy="1168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- </a:t>
            </a:r>
            <a:r>
              <a:rPr lang="en-US" sz="3200" dirty="0" err="1" smtClean="0">
                <a:sym typeface="Wingdings" panose="05000000000000000000" pitchFamily="2" charset="2"/>
              </a:rPr>
              <a:t>Hóa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có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vai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trò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quan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trọng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cuộc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sống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chúng</a:t>
            </a:r>
            <a:r>
              <a:rPr lang="en-US" sz="3200" dirty="0" smtClean="0">
                <a:sym typeface="Wingdings" panose="05000000000000000000" pitchFamily="2" charset="2"/>
              </a:rPr>
              <a:t> ta.</a:t>
            </a:r>
          </a:p>
          <a:p>
            <a:pPr marL="0" indent="0"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VD: HS </a:t>
            </a:r>
            <a:r>
              <a:rPr lang="en-US" sz="3200" dirty="0" err="1" smtClean="0">
                <a:sym typeface="Wingdings" panose="05000000000000000000" pitchFamily="2" charset="2"/>
              </a:rPr>
              <a:t>tự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ghi</a:t>
            </a:r>
            <a:r>
              <a:rPr lang="en-US" sz="3200" dirty="0" smtClean="0">
                <a:sym typeface="Wingdings" panose="05000000000000000000" pitchFamily="2" charset="2"/>
              </a:rPr>
              <a:t> 1 </a:t>
            </a:r>
            <a:r>
              <a:rPr lang="en-US" sz="3200" dirty="0" err="1" smtClean="0">
                <a:sym typeface="Wingdings" panose="05000000000000000000" pitchFamily="2" charset="2"/>
              </a:rPr>
              <a:t>ví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dụ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mà</a:t>
            </a:r>
            <a:r>
              <a:rPr lang="en-US" sz="3200" dirty="0" smtClean="0">
                <a:sym typeface="Wingdings" panose="05000000000000000000" pitchFamily="2" charset="2"/>
              </a:rPr>
              <a:t> HS </a:t>
            </a:r>
            <a:r>
              <a:rPr lang="en-US" sz="3200" dirty="0" err="1" smtClean="0">
                <a:sym typeface="Wingdings" panose="05000000000000000000" pitchFamily="2" charset="2"/>
              </a:rPr>
              <a:t>tâm</a:t>
            </a:r>
            <a:r>
              <a:rPr lang="en-US" sz="3200" dirty="0" smtClean="0"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ym typeface="Wingdings" panose="05000000000000000000" pitchFamily="2" charset="2"/>
              </a:rPr>
              <a:t>đắc</a:t>
            </a:r>
            <a:r>
              <a:rPr lang="en-US" sz="3200" dirty="0" smtClean="0">
                <a:sym typeface="Wingdings" panose="05000000000000000000" pitchFamily="2" charset="2"/>
              </a:rPr>
              <a:t>.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40255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</a:rPr>
              <a:t>III. </a:t>
            </a:r>
            <a:r>
              <a:rPr lang="en-US" b="1" u="sng" dirty="0" err="1" smtClean="0">
                <a:solidFill>
                  <a:srgbClr val="FF0000"/>
                </a:solidFill>
              </a:rPr>
              <a:t>Phương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pháp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tốt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môn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Hóa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5104748"/>
            <a:ext cx="10515600" cy="1697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sát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tượng</a:t>
            </a:r>
            <a:r>
              <a:rPr lang="en-US" sz="3200" dirty="0" smtClean="0"/>
              <a:t>.</a:t>
            </a:r>
          </a:p>
          <a:p>
            <a:pPr>
              <a:buFontTx/>
              <a:buChar char="-"/>
            </a:pP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thí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nghiệm</a:t>
            </a:r>
            <a:r>
              <a:rPr lang="en-US" sz="3200" dirty="0" smtClean="0"/>
              <a:t>.</a:t>
            </a:r>
          </a:p>
          <a:p>
            <a:pPr>
              <a:buFontTx/>
              <a:buChar char="-"/>
            </a:pPr>
            <a:r>
              <a:rPr lang="en-US" sz="3200" dirty="0" err="1" smtClean="0"/>
              <a:t>Nắm</a:t>
            </a:r>
            <a:r>
              <a:rPr lang="en-US" sz="3200" dirty="0" smtClean="0"/>
              <a:t> </a:t>
            </a:r>
            <a:r>
              <a:rPr lang="en-US" sz="3200" dirty="0" err="1" smtClean="0"/>
              <a:t>vững</a:t>
            </a:r>
            <a:r>
              <a:rPr lang="en-US" sz="3200" dirty="0" smtClean="0"/>
              <a:t> </a:t>
            </a:r>
            <a:r>
              <a:rPr lang="en-US" sz="3200" dirty="0" err="1" smtClean="0"/>
              <a:t>kiến</a:t>
            </a:r>
            <a:r>
              <a:rPr lang="en-US" sz="3200" dirty="0" smtClean="0"/>
              <a:t> </a:t>
            </a:r>
            <a:r>
              <a:rPr lang="en-US" sz="3200" dirty="0" err="1" smtClean="0"/>
              <a:t>thức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vận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05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218</Words>
  <Application>Microsoft Office PowerPoint</Application>
  <PresentationFormat>Widescreen</PresentationFormat>
  <Paragraphs>26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BÀI 1: MỞ ĐẦU MÔN HÓA HỌC</vt:lpstr>
      <vt:lpstr>PowerPoint Presentation</vt:lpstr>
      <vt:lpstr>I. Hóa học là gì?</vt:lpstr>
      <vt:lpstr>I. Hóa học là gì?</vt:lpstr>
      <vt:lpstr>PowerPoint Presentation</vt:lpstr>
      <vt:lpstr>I. Hóa học là gì?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217</cp:revision>
  <dcterms:created xsi:type="dcterms:W3CDTF">2021-08-31T08:18:08Z</dcterms:created>
  <dcterms:modified xsi:type="dcterms:W3CDTF">2021-09-22T10:26:07Z</dcterms:modified>
</cp:coreProperties>
</file>